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373804151c594698"/>
  </p:sldMasterIdLst>
  <p:sldIdLst>
    <p:sldId id="264" r:id="R523eacc07bc64610"/>
    <p:sldId id="265" r:id="Rc209b61853a241d0"/>
    <p:sldId id="266" r:id="R388b09dbf38a496c"/>
    <p:sldId id="267" r:id="R4150d554e6fa4f2b"/>
    <p:sldId id="268" r:id="R283716a379754ce1"/>
    <p:sldId id="269" r:id="Rdbbab3a4c1234393"/>
    <p:sldId id="270" r:id="R8998e9b7f4854c4a"/>
    <p:sldId id="271" r:id="R9ce5e7cfa05346e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373804151c594698" /><Relationship Type="http://schemas.openxmlformats.org/officeDocument/2006/relationships/theme" Target="/ppt/slideMasters/theme/theme2.xml" Id="R2124a734e3704fad" /><Relationship Type="http://schemas.openxmlformats.org/officeDocument/2006/relationships/slide" Target="/ppt/slides/slide9.xml" Id="R523eacc07bc64610" /><Relationship Type="http://schemas.openxmlformats.org/officeDocument/2006/relationships/slide" Target="/ppt/slides/slidea.xml" Id="Rc209b61853a241d0" /><Relationship Type="http://schemas.openxmlformats.org/officeDocument/2006/relationships/slide" Target="/ppt/slides/slideb.xml" Id="R388b09dbf38a496c" /><Relationship Type="http://schemas.openxmlformats.org/officeDocument/2006/relationships/slide" Target="/ppt/slides/slidec.xml" Id="R4150d554e6fa4f2b" /><Relationship Type="http://schemas.openxmlformats.org/officeDocument/2006/relationships/tableStyles" Target="/ppt/tableStyles.xml" Id="R3478f4b7a03d41f6" /><Relationship Type="http://schemas.openxmlformats.org/officeDocument/2006/relationships/slide" Target="/ppt/slides/slided.xml" Id="R283716a379754ce1" /><Relationship Type="http://schemas.openxmlformats.org/officeDocument/2006/relationships/slide" Target="/ppt/slides/slidee.xml" Id="Rdbbab3a4c1234393" /><Relationship Type="http://schemas.openxmlformats.org/officeDocument/2006/relationships/slide" Target="/ppt/slides/slidef.xml" Id="R8998e9b7f4854c4a" /><Relationship Type="http://schemas.openxmlformats.org/officeDocument/2006/relationships/slide" Target="/ppt/slides/slide10.xml" Id="R9ce5e7cfa05346e5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0f6390381814ee8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acd1fe212e944c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7beb304396514ab5" /><Relationship Type="http://schemas.openxmlformats.org/officeDocument/2006/relationships/slideMaster" Target="/ppt/slideMasters/slideMaster2.xml" Id="R43e22411c3114285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f81c9ca8add4381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7beb304396514ab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03835841a98410c" /><Relationship Type="http://schemas.openxmlformats.org/officeDocument/2006/relationships/slideLayout" Target="/ppt/slideLayouts/slideLayout2.xml" Id="Rc3dfec4e3cb44cb8" /><Relationship Type="http://schemas.openxmlformats.org/officeDocument/2006/relationships/slideLayout" Target="/ppt/slideLayouts/slideLayout3.xml" Id="Ra0494dd321124abb" /><Relationship Type="http://schemas.openxmlformats.org/officeDocument/2006/relationships/slideLayout" Target="/ppt/slideLayouts/slideLayout4.xml" Id="R0f78dfcaf1004319" /><Relationship Type="http://schemas.openxmlformats.org/officeDocument/2006/relationships/slideLayout" Target="/ppt/slideLayouts/slideLayout5.xml" Id="R2219e2b612a945ef" /><Relationship Type="http://schemas.openxmlformats.org/officeDocument/2006/relationships/image" Target="/ppt/media/image2.bin" Id="R2d63ef1b630046d9" /><Relationship Type="http://schemas.openxmlformats.org/officeDocument/2006/relationships/image" Target="/ppt/media/image.bin" Id="R0fa80ce145ad42b3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2d63ef1b630046d9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0fa80ce145ad42b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f78dfcaf1004319"/>
    <p:sldLayoutId id="2147483652" r:id="Ra0494dd321124abb"/>
    <p:sldLayoutId id="2147483651" r:id="Rc3dfec4e3cb44cb8"/>
    <p:sldLayoutId id="2147483654" r:id="R2219e2b612a945ef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b06812500914c6d" /><Relationship Type="http://schemas.openxmlformats.org/officeDocument/2006/relationships/chart" Target="/ppt/slides/charts/chart29.xml" Id="R9d3434c1499c4e31" /><Relationship Type="http://schemas.openxmlformats.org/officeDocument/2006/relationships/chart" Target="/ppt/slides/charts/chart2a.xml" Id="Rbacc42da5d3247c2" /><Relationship Type="http://schemas.openxmlformats.org/officeDocument/2006/relationships/chart" Target="/ppt/slides/charts/chart2b.xml" Id="R3e646c8b338b4895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91dbe665e69b48e7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68f07d84781a496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54d8126a41da4625" /><Relationship Type="http://schemas.openxmlformats.org/officeDocument/2006/relationships/slideLayout" Target="/ppt/slideLayouts/slideLayout5.xml" Id="Recce0474788d4bc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f78e6dba69646c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a23faa286ad74f7f" /><Relationship Type="http://schemas.openxmlformats.org/officeDocument/2006/relationships/image" Target="/ppt/media/image4.bin" Id="Rd33a29ae479042d3" /><Relationship Type="http://schemas.openxmlformats.org/officeDocument/2006/relationships/slideLayout" Target="/ppt/slideLayouts/slideLayout5.xml" Id="Rff2f903efd9e4a93" /><Relationship Type="http://schemas.openxmlformats.org/officeDocument/2006/relationships/chart" Target="/ppt/slides/charts/chart15.xml" Id="R4f77cdb94d0b45eb" /><Relationship Type="http://schemas.openxmlformats.org/officeDocument/2006/relationships/chart" Target="/ppt/slides/charts/chart16.xml" Id="R9da6d7fd2e784653" /><Relationship Type="http://schemas.openxmlformats.org/officeDocument/2006/relationships/chart" Target="/ppt/slides/charts/chart17.xml" Id="R9c6637c3766e4531" /><Relationship Type="http://schemas.openxmlformats.org/officeDocument/2006/relationships/chart" Target="/ppt/slides/charts/chart18.xml" Id="Re51918f66e734256" /><Relationship Type="http://schemas.openxmlformats.org/officeDocument/2006/relationships/chart" Target="/ppt/slides/charts/chart19.xml" Id="Rd086b38ffe664f6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43175b16aa704e67" /><Relationship Type="http://schemas.openxmlformats.org/officeDocument/2006/relationships/image" Target="/ppt/media/image4.bin" Id="R98d7d69803764034" /><Relationship Type="http://schemas.openxmlformats.org/officeDocument/2006/relationships/slideLayout" Target="/ppt/slideLayouts/slideLayout5.xml" Id="R2af9302293c14b39" /><Relationship Type="http://schemas.openxmlformats.org/officeDocument/2006/relationships/chart" Target="/ppt/slides/charts/chart1b.xml" Id="R0cbd82fb93d04bb2" /><Relationship Type="http://schemas.openxmlformats.org/officeDocument/2006/relationships/chart" Target="/ppt/slides/charts/chart1c.xml" Id="Rd337459bd0944b21" /><Relationship Type="http://schemas.openxmlformats.org/officeDocument/2006/relationships/chart" Target="/ppt/slides/charts/chart1d.xml" Id="Rf9e395f490a34b0c" /><Relationship Type="http://schemas.openxmlformats.org/officeDocument/2006/relationships/chart" Target="/ppt/slides/charts/chart1e.xml" Id="R8d1e3ed1226b47ce" /><Relationship Type="http://schemas.openxmlformats.org/officeDocument/2006/relationships/chart" Target="/ppt/slides/charts/chart1f.xml" Id="R04b5488450d3415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2cb06c5930354bfc" /><Relationship Type="http://schemas.openxmlformats.org/officeDocument/2006/relationships/image" Target="/ppt/media/image4.bin" Id="R80f649f9e88a4199" /><Relationship Type="http://schemas.openxmlformats.org/officeDocument/2006/relationships/slideLayout" Target="/ppt/slideLayouts/slideLayout5.xml" Id="Rfe70411be4824f30" /><Relationship Type="http://schemas.openxmlformats.org/officeDocument/2006/relationships/chart" Target="/ppt/slides/charts/chart21.xml" Id="Rcfaf747e64cf4cc0" /><Relationship Type="http://schemas.openxmlformats.org/officeDocument/2006/relationships/chart" Target="/ppt/slides/charts/chart22.xml" Id="R955a11fd5f7047c3" /><Relationship Type="http://schemas.openxmlformats.org/officeDocument/2006/relationships/chart" Target="/ppt/slides/charts/chart23.xml" Id="R12dbd51d04b04656" /><Relationship Type="http://schemas.openxmlformats.org/officeDocument/2006/relationships/chart" Target="/ppt/slides/charts/chart24.xml" Id="R28da7d1697e54374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Fräntorpsgatan 57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5.733083</c:v>
              </c:pt>
              <c:pt idx="1">
                <c:v>5.143617</c:v>
              </c:pt>
              <c:pt idx="2">
                <c:v>5.708995</c:v>
              </c:pt>
              <c:pt idx="3">
                <c:v>5.570588</c:v>
              </c:pt>
              <c:pt idx="4">
                <c:v>5.842857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Myrstacken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6.146341</c:v>
              </c:pt>
              <c:pt idx="1">
                <c:v>5.433333</c:v>
              </c:pt>
              <c:pt idx="2">
                <c:v>6.133333</c:v>
              </c:pt>
              <c:pt idx="3">
                <c:v>6.074074</c:v>
              </c:pt>
              <c:pt idx="4">
                <c:v>6.272727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2014</c:v>
              </c:pt>
              <c:pt idx="1">
                <c:v>2013</c:v>
              </c:pt>
              <c:pt idx="2">
                <c:v>2012</c:v>
              </c:pt>
            </c:strLit>
          </c:cat>
          <c:val>
            <c:numLit>
              <c:formatCode>General</c:formatCode>
              <c:ptCount val="3"/>
              <c:pt idx="0">
                <c:v>0.363636</c:v>
              </c:pt>
              <c:pt idx="1">
                <c:v>0.272727</c:v>
              </c:pt>
              <c:pt idx="2">
                <c:v>0.363636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0.363636</c:v>
              </c:pt>
              <c:pt idx="1">
                <c:v>0.636364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0.727273</c:v>
              </c:pt>
              <c:pt idx="1">
                <c:v>0.272727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Myrstacken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d3434c1499c4e31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acc42da5d3247c2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e646c8b338b489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Myrstacken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Fräntorpsgatan 57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Myrstacken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54d8126a41da462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Myrstacken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f77cdb94d0b45e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da6d7fd2e78465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c6637c3766e453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51918f66e734256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086b38ffe664f6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23faa286ad74f7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33a29ae479042d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Myrstacken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cbd82fb93d04bb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337459bd0944b2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9e395f490a34b0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d1e3ed1226b47c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4b5488450d3415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3175b16aa704e6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8d7d6980376403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Myrstacken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faf747e64cf4cc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55a11fd5f7047c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2dbd51d04b0465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8da7d1697e5437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cb06c5930354bf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0f649f9e88a419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2017-02-01T10:47:19.055Z</dcterms:created>
  <dcterms:modified xsi:type="dcterms:W3CDTF">2017-02-01T10:47:19.055Z</dcterms:modified>
</cp:coreProperties>
</file>